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Pretendard Black" panose="020B0600000101010101" charset="-127"/>
      <p:bold r:id="rId30"/>
    </p:embeddedFont>
    <p:embeddedFont>
      <p:font typeface="Pretendard Bold" panose="020B0600000101010101" charset="-127"/>
      <p:bold r:id="rId31"/>
    </p:embeddedFont>
    <p:embeddedFont>
      <p:font typeface="Pretendard SemiBold" panose="020B0600000101010101" charset="-12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383000" y="8597900"/>
            <a:ext cx="1435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SemiBold"/>
              </a:rPr>
              <a:t>임재근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8514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5029200"/>
            <a:ext cx="9436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개인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프로젝트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2095500"/>
            <a:ext cx="123571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AWS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VPC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495800"/>
            <a:ext cx="93853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Internet Gateway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22500"/>
            <a:ext cx="13423900" cy="441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6565900"/>
            <a:ext cx="13423900" cy="281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279400"/>
            <a:ext cx="1090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Internet Gateway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후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VPC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연결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18000" y="4495800"/>
            <a:ext cx="96647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NAT Gateway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273300"/>
            <a:ext cx="14706600" cy="707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934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NAT Gateway 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97500" y="4495800"/>
            <a:ext cx="75057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Routing Table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251200"/>
            <a:ext cx="15367000" cy="511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15900"/>
            <a:ext cx="105156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Routing Table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(Public)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73300"/>
            <a:ext cx="14668500" cy="283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092700"/>
            <a:ext cx="146685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279400"/>
            <a:ext cx="8750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Routing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편집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&amp; Subnet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편집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263900"/>
            <a:ext cx="15417800" cy="510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15900"/>
            <a:ext cx="105156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Routing Table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(Private)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413000"/>
            <a:ext cx="14135100" cy="274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5168900"/>
            <a:ext cx="14135100" cy="403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215900"/>
            <a:ext cx="105156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Routing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편집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&amp; Subnet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편집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73600" y="4660900"/>
            <a:ext cx="8953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Bastion Host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2984500" y="2984500"/>
            <a:ext cx="391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구성도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2870200"/>
            <a:ext cx="673100" cy="66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35200" y="3009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2984500" y="5930900"/>
            <a:ext cx="2628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Subnet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5816600"/>
            <a:ext cx="673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35200" y="59563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2984500" y="7429500"/>
            <a:ext cx="303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Internet Gateway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7315200"/>
            <a:ext cx="6731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235200" y="74676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0452100" y="2984500"/>
            <a:ext cx="3048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Routing Table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870200"/>
            <a:ext cx="673100" cy="673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702800" y="3009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0490200" y="5257800"/>
            <a:ext cx="2971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NAT Gateway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5143500"/>
            <a:ext cx="673100" cy="673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740900" y="5295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6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0490200" y="7429500"/>
            <a:ext cx="303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Bastion Host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7315200"/>
            <a:ext cx="673100" cy="673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740900" y="74676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5400" y="838200"/>
            <a:ext cx="5118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A8A59B"/>
                </a:solidFill>
                <a:ea typeface="Pretendard SemiBold"/>
              </a:rPr>
              <a:t>ㅣ</a:t>
            </a:r>
            <a:r>
              <a:rPr lang="en-US" sz="25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A8A59B"/>
                </a:solidFill>
                <a:ea typeface="Pretendard SemiBold"/>
              </a:rPr>
              <a:t>목</a:t>
            </a:r>
            <a:r>
              <a:rPr lang="en-US" sz="25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A8A59B"/>
                </a:solidFill>
                <a:ea typeface="Pretendard SemiBold"/>
              </a:rPr>
              <a:t>차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2984500" y="4343400"/>
            <a:ext cx="391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VPC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4241800"/>
            <a:ext cx="673100" cy="6731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235200" y="43815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778000"/>
            <a:ext cx="8661400" cy="806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41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K-pair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92300"/>
            <a:ext cx="12052300" cy="783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41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Public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인스턴스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1727200"/>
            <a:ext cx="10071100" cy="816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41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Public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인스턴스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651000"/>
            <a:ext cx="12331700" cy="833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41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Private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인스턴스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701800"/>
            <a:ext cx="10147300" cy="820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41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Private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인스턴스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692400"/>
            <a:ext cx="13474700" cy="490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718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Public Instance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접속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778000"/>
            <a:ext cx="6832600" cy="751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9486900"/>
            <a:ext cx="108204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279400"/>
            <a:ext cx="9105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Vi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생성후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K-pair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넣고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권한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변경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33500"/>
            <a:ext cx="16433800" cy="8953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5803900"/>
            <a:ext cx="82423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1930400"/>
            <a:ext cx="82423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4610100"/>
            <a:ext cx="381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8509000"/>
            <a:ext cx="381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279400"/>
            <a:ext cx="12992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Private Instance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접속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1,2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후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yum update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5524500"/>
            <a:ext cx="7670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9400" b="0" i="0" u="none" strike="noStrike" spc="100">
                <a:solidFill>
                  <a:srgbClr val="FFFFFF"/>
                </a:solidFill>
                <a:latin typeface="Pretendard Bold"/>
              </a:rPr>
              <a:t>THANK YOU!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0" y="7226300"/>
            <a:ext cx="26035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57400" y="7213600"/>
            <a:ext cx="2590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>
                <a:solidFill>
                  <a:srgbClr val="000000">
                    <a:alpha val="80000"/>
                  </a:srgbClr>
                </a:solidFill>
                <a:ea typeface="Pretendard Bold"/>
              </a:rPr>
              <a:t>임재근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00900" y="4495800"/>
            <a:ext cx="38862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구성도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1638300"/>
            <a:ext cx="8585200" cy="834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260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 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구성도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00900" y="4495800"/>
            <a:ext cx="38862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VPC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387600"/>
            <a:ext cx="11061700" cy="683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260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VPC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2900"/>
            <a:ext cx="16433800" cy="994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546100"/>
            <a:ext cx="18288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46800" y="4495800"/>
            <a:ext cx="59944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Subnet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790700"/>
            <a:ext cx="10947400" cy="803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6553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Subnet public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333500"/>
            <a:ext cx="16433800" cy="895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803400"/>
            <a:ext cx="10947400" cy="800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900" y="152400"/>
            <a:ext cx="1828800" cy="107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279400"/>
            <a:ext cx="260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Subnet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279400"/>
            <a:ext cx="6553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Subnet private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사용자 지정</PresentationFormat>
  <Paragraphs>46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Calibri</vt:lpstr>
      <vt:lpstr>Pretendard Black</vt:lpstr>
      <vt:lpstr>Pretendard SemiBold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gong-807-015</cp:lastModifiedBy>
  <cp:revision>1</cp:revision>
  <dcterms:created xsi:type="dcterms:W3CDTF">2006-08-16T00:00:00Z</dcterms:created>
  <dcterms:modified xsi:type="dcterms:W3CDTF">2025-11-10T09:10:16Z</dcterms:modified>
</cp:coreProperties>
</file>